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3"/>
  </p:notesMasterIdLst>
  <p:sldIdLst>
    <p:sldId id="266" r:id="rId5"/>
    <p:sldId id="257" r:id="rId6"/>
    <p:sldId id="258" r:id="rId7"/>
    <p:sldId id="267" r:id="rId8"/>
    <p:sldId id="268" r:id="rId9"/>
    <p:sldId id="270" r:id="rId10"/>
    <p:sldId id="269" r:id="rId11"/>
    <p:sldId id="271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SamsungOne 800C" panose="020B0906030303020204" charset="0"/>
      <p:bold r:id="rId18"/>
    </p:embeddedFont>
    <p:embeddedFont>
      <p:font typeface="SamsungOne 450C" panose="020B0506030303020204" charset="0"/>
      <p:regular r:id="rId1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>
        <p:scale>
          <a:sx n="100" d="100"/>
          <a:sy n="100" d="100"/>
        </p:scale>
        <p:origin x="816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18.jpeg>
</file>

<file path=ppt/media/image19.jpe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23.05.2021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10" Type="http://schemas.openxmlformats.org/officeDocument/2006/relationships/image" Target="../media/image19.jpeg"/><Relationship Id="rId4" Type="http://schemas.openxmlformats.org/officeDocument/2006/relationships/image" Target="../media/image13.jpeg"/><Relationship Id="rId9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lexanderklimov.ru/" TargetMode="External"/><Relationship Id="rId2" Type="http://schemas.openxmlformats.org/officeDocument/2006/relationships/hyperlink" Target="https://myitschool.ru/edu/course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eveloper.android.com/guide/components/services" TargetMode="External"/><Relationship Id="rId5" Type="http://schemas.openxmlformats.org/officeDocument/2006/relationships/hyperlink" Target="https://habr.com/ru/post/336196" TargetMode="External"/><Relationship Id="rId4" Type="http://schemas.openxmlformats.org/officeDocument/2006/relationships/hyperlink" Target="https://developer.android.com/training/data-storage/room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Разработка приложения «</a:t>
            </a:r>
            <a:r>
              <a:rPr lang="en-US" dirty="0"/>
              <a:t>New To-Do</a:t>
            </a:r>
            <a:r>
              <a:rPr lang="ru-RU" dirty="0"/>
              <a:t>» 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Введение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23.05.2021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2" name="Прямоугольник 1"/>
          <p:cNvSpPr/>
          <p:nvPr/>
        </p:nvSpPr>
        <p:spPr>
          <a:xfrm>
            <a:off x="838199" y="1055801"/>
            <a:ext cx="644374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/>
              <a:t>Очень часто нам требуется выполнить какое-то дело, но у нас не хватает времени.</a:t>
            </a:r>
          </a:p>
          <a:p>
            <a:pPr algn="just"/>
            <a:r>
              <a:rPr lang="ru-RU" sz="2400" dirty="0"/>
              <a:t>Обычно люди пишут записки, которые потом  складываются, теряются, и благополучно забываются.</a:t>
            </a:r>
          </a:p>
          <a:p>
            <a:pPr algn="just"/>
            <a:r>
              <a:rPr lang="ru-RU" sz="2400" dirty="0"/>
              <a:t>Для того, чтобы сфокусироваться на важном, сделан «New To-Do»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324" y="1628159"/>
            <a:ext cx="3339752" cy="333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Использованные </a:t>
            </a:r>
            <a:r>
              <a:rPr lang="ru-RU" dirty="0" smtClean="0">
                <a:solidFill>
                  <a:schemeClr val="bg1"/>
                </a:solidFill>
              </a:rPr>
              <a:t>библиотеки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838199" y="1055802"/>
            <a:ext cx="882118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ru-RU" altLang="ru-RU" sz="2400" dirty="0" err="1"/>
              <a:t>AlarmManager</a:t>
            </a:r>
            <a:endParaRPr lang="en-US" altLang="ru-RU" sz="24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ru-RU" altLang="ru-RU" sz="2400" dirty="0" err="1" smtClean="0"/>
              <a:t>BroadcastReceive</a:t>
            </a:r>
            <a:r>
              <a:rPr lang="en-US" altLang="ru-RU" sz="2400" dirty="0" smtClean="0"/>
              <a:t>r</a:t>
            </a:r>
            <a:endParaRPr lang="en-US" sz="24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400" dirty="0" smtClean="0"/>
              <a:t>Services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400" dirty="0" err="1" smtClean="0"/>
              <a:t>NotificationChannel</a:t>
            </a:r>
            <a:r>
              <a:rPr lang="en-US" sz="2400" dirty="0" smtClean="0"/>
              <a:t>, </a:t>
            </a:r>
            <a:r>
              <a:rPr lang="en-US" sz="2400" dirty="0" err="1" smtClean="0"/>
              <a:t>NotificationManager</a:t>
            </a:r>
            <a:endParaRPr lang="en-US" sz="24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400" dirty="0" smtClean="0"/>
              <a:t>Room ORM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5496203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8552411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bg1"/>
                </a:solidFill>
              </a:rPr>
              <a:t>Активности</a:t>
            </a:r>
            <a:endParaRPr lang="ru-RU" b="1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24" y="1055747"/>
            <a:ext cx="1215042" cy="270009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26" y="1055747"/>
            <a:ext cx="1215042" cy="270009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243" y="1055747"/>
            <a:ext cx="1215091" cy="270020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0909" y="1055802"/>
            <a:ext cx="1192623" cy="265027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566" y="3855359"/>
            <a:ext cx="1207599" cy="268355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4011" y="1061024"/>
            <a:ext cx="1191367" cy="2647482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296" y="3869005"/>
            <a:ext cx="1211320" cy="2691822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562" y="3864869"/>
            <a:ext cx="1215042" cy="2700093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6550" y="3855359"/>
            <a:ext cx="1217461" cy="2705468"/>
          </a:xfrm>
          <a:prstGeom prst="rect">
            <a:avLst/>
          </a:prstGeom>
        </p:spPr>
      </p:pic>
      <p:sp>
        <p:nvSpPr>
          <p:cNvPr id="17" name="Дата 1"/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2963530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Дальнейшие планы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838200" y="1055802"/>
            <a:ext cx="105156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800" dirty="0" smtClean="0"/>
              <a:t>Изменить интерфейс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800" dirty="0" smtClean="0"/>
              <a:t>Добавить импорт и экспорт данных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800" dirty="0" smtClean="0"/>
              <a:t>Улучшить работу с уведомлениями </a:t>
            </a:r>
          </a:p>
        </p:txBody>
      </p:sp>
    </p:spTree>
    <p:extLst>
      <p:ext uri="{BB962C8B-B14F-4D97-AF65-F5344CB8AC3E}">
        <p14:creationId xmlns:p14="http://schemas.microsoft.com/office/powerpoint/2010/main" val="2110001664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Использованные материалы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838200" y="1055802"/>
            <a:ext cx="10515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ru-RU" sz="2400" dirty="0">
                <a:hlinkClick r:id="rId2"/>
              </a:rPr>
              <a:t>https://myitschool.ru/edu/course</a:t>
            </a:r>
            <a:r>
              <a:rPr lang="ru-RU" sz="2400" dirty="0" smtClean="0">
                <a:hlinkClick r:id="rId2"/>
              </a:rPr>
              <a:t>/</a:t>
            </a:r>
            <a:r>
              <a:rPr lang="en-US" sz="2400" dirty="0"/>
              <a:t> </a:t>
            </a:r>
            <a:r>
              <a:rPr lang="ru-RU" sz="2400" dirty="0" smtClean="0"/>
              <a:t>- </a:t>
            </a:r>
            <a:r>
              <a:rPr lang="ru-RU" sz="2400" dirty="0"/>
              <a:t>учебник IT-Школы </a:t>
            </a:r>
            <a:r>
              <a:rPr lang="ru-RU" sz="2400" dirty="0" err="1" smtClean="0"/>
              <a:t>Samsung</a:t>
            </a:r>
            <a:endParaRPr lang="ru-RU" sz="2400" dirty="0" smtClean="0"/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ru-RU" sz="2400" dirty="0" smtClean="0">
                <a:hlinkClick r:id="rId3"/>
              </a:rPr>
              <a:t>http</a:t>
            </a:r>
            <a:r>
              <a:rPr lang="ru-RU" sz="2400" dirty="0">
                <a:hlinkClick r:id="rId3"/>
              </a:rPr>
              <a:t>://developer.alexanderklimov.ru</a:t>
            </a:r>
            <a:r>
              <a:rPr lang="ru-RU" sz="2400" dirty="0" smtClean="0">
                <a:hlinkClick r:id="rId3"/>
              </a:rPr>
              <a:t>/</a:t>
            </a:r>
            <a:r>
              <a:rPr lang="en-US" sz="2400" dirty="0"/>
              <a:t> </a:t>
            </a:r>
            <a:r>
              <a:rPr lang="ru-RU" sz="2400" dirty="0" smtClean="0"/>
              <a:t>- </a:t>
            </a:r>
            <a:r>
              <a:rPr lang="ru-RU" sz="2400" dirty="0"/>
              <a:t>сайт Александра Климова об </a:t>
            </a:r>
            <a:r>
              <a:rPr lang="ru-RU" sz="2400" dirty="0" err="1" smtClean="0"/>
              <a:t>Android</a:t>
            </a:r>
            <a:endParaRPr lang="ru-RU" sz="2400" dirty="0" smtClean="0"/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ru-RU" sz="2400" dirty="0" smtClean="0">
                <a:hlinkClick r:id="rId4"/>
              </a:rPr>
              <a:t>https</a:t>
            </a:r>
            <a:r>
              <a:rPr lang="ru-RU" sz="2400" dirty="0">
                <a:hlinkClick r:id="rId4"/>
              </a:rPr>
              <a:t>://</a:t>
            </a:r>
            <a:r>
              <a:rPr lang="ru-RU" sz="2400" dirty="0" smtClean="0">
                <a:hlinkClick r:id="rId4"/>
              </a:rPr>
              <a:t>developer.android.com/training/data-storage/room</a:t>
            </a:r>
            <a:r>
              <a:rPr lang="en-US" sz="2400" dirty="0" smtClean="0"/>
              <a:t> </a:t>
            </a:r>
            <a:r>
              <a:rPr lang="ru-RU" sz="2400" dirty="0" smtClean="0"/>
              <a:t>- </a:t>
            </a:r>
            <a:r>
              <a:rPr lang="ru-RU" sz="2400" dirty="0" err="1"/>
              <a:t>User</a:t>
            </a:r>
            <a:r>
              <a:rPr lang="ru-RU" sz="2400" dirty="0"/>
              <a:t> </a:t>
            </a:r>
            <a:r>
              <a:rPr lang="ru-RU" sz="2400" dirty="0" err="1"/>
              <a:t>Guides</a:t>
            </a:r>
            <a:r>
              <a:rPr lang="ru-RU" sz="2400" dirty="0"/>
              <a:t> для библиотеки </a:t>
            </a:r>
            <a:r>
              <a:rPr lang="ru-RU" sz="2400" dirty="0" err="1" smtClean="0"/>
              <a:t>Room</a:t>
            </a:r>
            <a:endParaRPr lang="ru-RU" sz="2400" dirty="0" smtClean="0"/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ru-RU" sz="2400" dirty="0" smtClean="0">
                <a:hlinkClick r:id="rId5"/>
              </a:rPr>
              <a:t>https</a:t>
            </a:r>
            <a:r>
              <a:rPr lang="ru-RU" sz="2400" dirty="0">
                <a:hlinkClick r:id="rId5"/>
              </a:rPr>
              <a:t>://</a:t>
            </a:r>
            <a:r>
              <a:rPr lang="ru-RU" sz="2400" dirty="0" smtClean="0">
                <a:hlinkClick r:id="rId5"/>
              </a:rPr>
              <a:t>habr.com/ru/post/336196</a:t>
            </a:r>
            <a:r>
              <a:rPr lang="en-US" sz="2400" dirty="0" smtClean="0"/>
              <a:t> </a:t>
            </a:r>
            <a:r>
              <a:rPr lang="ru-RU" sz="2400" dirty="0" smtClean="0"/>
              <a:t>- </a:t>
            </a:r>
            <a:r>
              <a:rPr lang="ru-RU" sz="2400" dirty="0"/>
              <a:t>«</a:t>
            </a:r>
            <a:r>
              <a:rPr lang="ru-RU" sz="2400" dirty="0" err="1"/>
              <a:t>Room</a:t>
            </a:r>
            <a:r>
              <a:rPr lang="ru-RU" sz="2400" dirty="0"/>
              <a:t>: Хранение данных на </a:t>
            </a:r>
            <a:r>
              <a:rPr lang="ru-RU" sz="2400" dirty="0" err="1"/>
              <a:t>Android</a:t>
            </a:r>
            <a:r>
              <a:rPr lang="ru-RU" sz="2400" dirty="0"/>
              <a:t> для всех и </a:t>
            </a:r>
            <a:r>
              <a:rPr lang="ru-RU" sz="2400" dirty="0" smtClean="0"/>
              <a:t>каждого»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ru-RU" sz="2400" dirty="0" smtClean="0">
                <a:hlinkClick r:id="rId6"/>
              </a:rPr>
              <a:t>https</a:t>
            </a:r>
            <a:r>
              <a:rPr lang="ru-RU" sz="2400" dirty="0">
                <a:hlinkClick r:id="rId6"/>
              </a:rPr>
              <a:t>://</a:t>
            </a:r>
            <a:r>
              <a:rPr lang="ru-RU" sz="2400" dirty="0" smtClean="0">
                <a:hlinkClick r:id="rId6"/>
              </a:rPr>
              <a:t>developer.android.com/guide/components/services</a:t>
            </a:r>
            <a:r>
              <a:rPr lang="en-US" sz="2400" dirty="0" smtClean="0"/>
              <a:t> </a:t>
            </a:r>
            <a:r>
              <a:rPr lang="ru-RU" sz="2400" dirty="0" smtClean="0"/>
              <a:t>- </a:t>
            </a:r>
            <a:r>
              <a:rPr lang="ru-RU" sz="2400" dirty="0" err="1"/>
              <a:t>User</a:t>
            </a:r>
            <a:r>
              <a:rPr lang="ru-RU" sz="2400" dirty="0"/>
              <a:t> </a:t>
            </a:r>
            <a:r>
              <a:rPr lang="ru-RU" sz="2400" dirty="0" err="1"/>
              <a:t>Guides</a:t>
            </a:r>
            <a:r>
              <a:rPr lang="ru-RU" sz="2400" dirty="0"/>
              <a:t> для сервисов</a:t>
            </a:r>
          </a:p>
        </p:txBody>
      </p:sp>
    </p:spTree>
    <p:extLst>
      <p:ext uri="{BB962C8B-B14F-4D97-AF65-F5344CB8AC3E}">
        <p14:creationId xmlns:p14="http://schemas.microsoft.com/office/powerpoint/2010/main" val="3350383654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83090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142</Words>
  <Application>Microsoft Office PowerPoint</Application>
  <PresentationFormat>Широкоэкранный</PresentationFormat>
  <Paragraphs>36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8</vt:i4>
      </vt:variant>
    </vt:vector>
  </HeadingPairs>
  <TitlesOfParts>
    <vt:vector size="17" baseType="lpstr">
      <vt:lpstr>Calibri</vt:lpstr>
      <vt:lpstr>SamsungOne 800C</vt:lpstr>
      <vt:lpstr>SamsungOne 450C</vt:lpstr>
      <vt:lpstr>Arial</vt:lpstr>
      <vt:lpstr>Wingdings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Разработка приложения «New To-Do» </vt:lpstr>
      <vt:lpstr>Введение</vt:lpstr>
      <vt:lpstr>Использованные библиотеки</vt:lpstr>
      <vt:lpstr>Активности</vt:lpstr>
      <vt:lpstr>Дальнейшие планы</vt:lpstr>
      <vt:lpstr>Использованные материалы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Desktop</cp:lastModifiedBy>
  <cp:revision>38</cp:revision>
  <dcterms:created xsi:type="dcterms:W3CDTF">2020-05-25T08:37:09Z</dcterms:created>
  <dcterms:modified xsi:type="dcterms:W3CDTF">2021-05-23T04:18:17Z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